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7" d="100"/>
          <a:sy n="67" d="100"/>
        </p:scale>
        <p:origin x="-112" y="-42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94039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65764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8900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19961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33471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27822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19834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6548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4042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48154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385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CA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3DCA62-D505-2B4E-A127-BDDDBB641894}" type="datetimeFigureOut">
              <a:rPr lang="en-US" smtClean="0"/>
              <a:t>2016-05-26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B34ED3-1B77-D344-BF1C-4D3C40EFA65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8551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Petitcodiac</a:t>
            </a:r>
            <a:r>
              <a:rPr lang="en-US" dirty="0" smtClean="0"/>
              <a:t> River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Pollution </a:t>
            </a:r>
            <a:r>
              <a:rPr lang="en-US" dirty="0" err="1" smtClean="0"/>
              <a:t>Manageemnt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Rachel Jones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26743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problems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Everything in and around the </a:t>
            </a:r>
            <a:r>
              <a:rPr lang="en-US" sz="2400" dirty="0" err="1" smtClean="0"/>
              <a:t>Petitcodiac</a:t>
            </a:r>
            <a:r>
              <a:rPr lang="en-US" sz="2400" dirty="0" smtClean="0"/>
              <a:t> River is affected by pollution.</a:t>
            </a:r>
          </a:p>
          <a:p>
            <a:pPr marL="0" indent="0">
              <a:buNone/>
            </a:pPr>
            <a:r>
              <a:rPr lang="en-US" sz="2400" dirty="0"/>
              <a:t> </a:t>
            </a:r>
            <a:r>
              <a:rPr lang="en-US" sz="2400" dirty="0" smtClean="0"/>
              <a:t>    The animals are affected because</a:t>
            </a:r>
          </a:p>
          <a:p>
            <a:pPr>
              <a:buFontTx/>
              <a:buChar char="-"/>
            </a:pPr>
            <a:r>
              <a:rPr lang="en-US" sz="2400" dirty="0" smtClean="0"/>
              <a:t>They swallow garbage and liquids like oil……..</a:t>
            </a:r>
          </a:p>
          <a:p>
            <a:pPr>
              <a:buFontTx/>
              <a:buChar char="-"/>
            </a:pPr>
            <a:r>
              <a:rPr lang="en-US" sz="2400" dirty="0" smtClean="0"/>
              <a:t>Their home is </a:t>
            </a:r>
            <a:r>
              <a:rPr lang="en-US" sz="2400" dirty="0" smtClean="0"/>
              <a:t>infested with all sorts of pollution</a:t>
            </a:r>
          </a:p>
          <a:p>
            <a:pPr>
              <a:buFontTx/>
              <a:buChar char="-"/>
            </a:pPr>
            <a:r>
              <a:rPr lang="en-US" sz="2400" dirty="0" smtClean="0"/>
              <a:t>They will die faster because of the amount of pollution</a:t>
            </a:r>
          </a:p>
          <a:p>
            <a:pPr>
              <a:buFontTx/>
              <a:buChar char="-"/>
            </a:pPr>
            <a:r>
              <a:rPr lang="en-US" sz="2400" dirty="0" smtClean="0"/>
              <a:t>They can’t </a:t>
            </a:r>
            <a:r>
              <a:rPr lang="en-US" sz="2400" dirty="0" err="1" smtClean="0"/>
              <a:t>repoduce</a:t>
            </a:r>
            <a:r>
              <a:rPr lang="en-US" sz="2400" dirty="0" smtClean="0"/>
              <a:t> quickly </a:t>
            </a:r>
            <a:r>
              <a:rPr lang="en-US" sz="2400" dirty="0" err="1" smtClean="0"/>
              <a:t>enouf</a:t>
            </a:r>
            <a:r>
              <a:rPr lang="en-US" sz="2400" dirty="0" smtClean="0"/>
              <a:t> to replace animals that have died due to pollution, therefore they will soon become </a:t>
            </a:r>
            <a:r>
              <a:rPr lang="en-US" sz="2400" dirty="0" err="1" smtClean="0"/>
              <a:t>excint</a:t>
            </a:r>
            <a:r>
              <a:rPr lang="en-US" sz="2400" dirty="0" smtClean="0"/>
              <a:t>                                                       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0686706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problems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The land in and around the </a:t>
            </a:r>
            <a:r>
              <a:rPr lang="en-US" sz="2400" dirty="0" err="1" smtClean="0"/>
              <a:t>Petitcodiac</a:t>
            </a:r>
            <a:r>
              <a:rPr lang="en-US" sz="2400" dirty="0" smtClean="0"/>
              <a:t> River are affected because</a:t>
            </a:r>
          </a:p>
          <a:p>
            <a:pPr>
              <a:buFontTx/>
              <a:buChar char="-"/>
            </a:pPr>
            <a:r>
              <a:rPr lang="en-US" sz="2400" dirty="0" smtClean="0"/>
              <a:t>The water is is no longer safe to drink </a:t>
            </a:r>
          </a:p>
          <a:p>
            <a:pPr>
              <a:buFontTx/>
              <a:buChar char="-"/>
            </a:pPr>
            <a:r>
              <a:rPr lang="en-US" sz="2400" dirty="0" smtClean="0"/>
              <a:t>The water is no longer safe to swim in</a:t>
            </a:r>
          </a:p>
          <a:p>
            <a:pPr>
              <a:buFontTx/>
              <a:buChar char="-"/>
            </a:pPr>
            <a:r>
              <a:rPr lang="en-US" sz="2400" dirty="0" smtClean="0"/>
              <a:t>The land now has harmful liquids </a:t>
            </a:r>
            <a:r>
              <a:rPr lang="en-US" sz="2400" dirty="0" err="1" smtClean="0"/>
              <a:t>burried</a:t>
            </a:r>
            <a:r>
              <a:rPr lang="en-US" sz="2400" dirty="0" smtClean="0"/>
              <a:t> in it such as paint…..</a:t>
            </a:r>
          </a:p>
          <a:p>
            <a:pPr>
              <a:buFontTx/>
              <a:buChar char="-"/>
            </a:pPr>
            <a:r>
              <a:rPr lang="en-US" sz="2400" dirty="0" smtClean="0"/>
              <a:t>Once the garbage is </a:t>
            </a:r>
            <a:r>
              <a:rPr lang="en-US" sz="2400" dirty="0" err="1" smtClean="0"/>
              <a:t>burried</a:t>
            </a:r>
            <a:r>
              <a:rPr lang="en-US" sz="2400" dirty="0" smtClean="0"/>
              <a:t> in the land, then it is much harder to get out</a:t>
            </a:r>
          </a:p>
          <a:p>
            <a:pPr>
              <a:buFontTx/>
              <a:buChar char="-"/>
            </a:pPr>
            <a:r>
              <a:rPr lang="en-US" sz="2400" dirty="0" smtClean="0"/>
              <a:t>Pollution kills plants such as flowers and grass</a:t>
            </a:r>
          </a:p>
          <a:p>
            <a:pPr>
              <a:buFontTx/>
              <a:buChar char="-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4367466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could be done to help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sz="2400" dirty="0" smtClean="0"/>
              <a:t>There are lots of ways that people can help not just the </a:t>
            </a:r>
            <a:r>
              <a:rPr lang="en-US" sz="2400" dirty="0" err="1" smtClean="0"/>
              <a:t>Petitcodiac</a:t>
            </a:r>
            <a:r>
              <a:rPr lang="en-US" sz="2400" dirty="0" smtClean="0"/>
              <a:t> River but all of the land. Some ways that we can help are</a:t>
            </a:r>
          </a:p>
          <a:p>
            <a:pPr>
              <a:buFontTx/>
              <a:buChar char="-"/>
            </a:pPr>
            <a:r>
              <a:rPr lang="en-US" sz="2400" dirty="0" smtClean="0"/>
              <a:t>Pick up garbage (you will be surprised how quickly you can fill 10 bags)</a:t>
            </a:r>
          </a:p>
          <a:p>
            <a:pPr>
              <a:buFontTx/>
              <a:buChar char="-"/>
            </a:pPr>
            <a:r>
              <a:rPr lang="en-US" sz="2400" dirty="0" smtClean="0"/>
              <a:t>Don’t litter</a:t>
            </a:r>
          </a:p>
          <a:p>
            <a:pPr>
              <a:buFontTx/>
              <a:buChar char="-"/>
            </a:pPr>
            <a:r>
              <a:rPr lang="en-US" sz="2400" dirty="0" smtClean="0"/>
              <a:t>Respect the hunting and fishing rules</a:t>
            </a:r>
          </a:p>
          <a:p>
            <a:pPr>
              <a:buFontTx/>
              <a:buChar char="-"/>
            </a:pPr>
            <a:r>
              <a:rPr lang="en-US" sz="2400" dirty="0" smtClean="0"/>
              <a:t>Use less garbage</a:t>
            </a:r>
          </a:p>
          <a:p>
            <a:pPr>
              <a:buFontTx/>
              <a:buChar char="-"/>
            </a:pPr>
            <a:r>
              <a:rPr lang="en-US" sz="2400" dirty="0" err="1" smtClean="0"/>
              <a:t>Disspose</a:t>
            </a:r>
            <a:r>
              <a:rPr lang="en-US" sz="2400" dirty="0" smtClean="0"/>
              <a:t> of medications and </a:t>
            </a:r>
            <a:r>
              <a:rPr lang="en-US" sz="2400" dirty="0" err="1" smtClean="0"/>
              <a:t>hazardiz</a:t>
            </a:r>
            <a:r>
              <a:rPr lang="en-US" sz="2400" dirty="0" smtClean="0"/>
              <a:t> liquids properly</a:t>
            </a:r>
          </a:p>
          <a:p>
            <a:pPr>
              <a:buFontTx/>
              <a:buChar char="-"/>
            </a:pPr>
            <a:r>
              <a:rPr lang="en-US" sz="2400" dirty="0" smtClean="0"/>
              <a:t>Reduce, Reuse, Recycle</a:t>
            </a:r>
          </a:p>
          <a:p>
            <a:pPr>
              <a:buFontTx/>
              <a:buChar char="-"/>
            </a:pPr>
            <a:r>
              <a:rPr lang="en-US" sz="2400" dirty="0" smtClean="0"/>
              <a:t>Make less smoke</a:t>
            </a:r>
          </a:p>
          <a:p>
            <a:pPr>
              <a:buFontTx/>
              <a:buChar char="-"/>
            </a:pPr>
            <a:r>
              <a:rPr lang="en-US" sz="2400" dirty="0" smtClean="0"/>
              <a:t>Respect the land</a:t>
            </a:r>
          </a:p>
        </p:txBody>
      </p:sp>
    </p:spTree>
    <p:extLst>
      <p:ext uri="{BB962C8B-B14F-4D97-AF65-F5344CB8AC3E}">
        <p14:creationId xmlns:p14="http://schemas.microsoft.com/office/powerpoint/2010/main" val="9032312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would it help?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Everything listed in the last slide would help because </a:t>
            </a:r>
          </a:p>
          <a:p>
            <a:pPr>
              <a:buFontTx/>
              <a:buChar char="-"/>
            </a:pPr>
            <a:r>
              <a:rPr lang="en-US" sz="2400" dirty="0" smtClean="0"/>
              <a:t>There would be less litter</a:t>
            </a:r>
          </a:p>
          <a:p>
            <a:pPr>
              <a:buFontTx/>
              <a:buChar char="-"/>
            </a:pPr>
            <a:r>
              <a:rPr lang="en-US" sz="2400" dirty="0" smtClean="0"/>
              <a:t>Animals will be able to </a:t>
            </a:r>
            <a:r>
              <a:rPr lang="en-US" sz="2400" dirty="0" err="1" smtClean="0"/>
              <a:t>repoduce</a:t>
            </a:r>
            <a:r>
              <a:rPr lang="en-US" sz="2400" dirty="0" smtClean="0"/>
              <a:t> more quickly because they won’t be dying so fast</a:t>
            </a:r>
          </a:p>
          <a:p>
            <a:pPr>
              <a:buFontTx/>
              <a:buChar char="-"/>
            </a:pPr>
            <a:r>
              <a:rPr lang="en-US" sz="2400" dirty="0" smtClean="0"/>
              <a:t>It would keep more animals off of the </a:t>
            </a:r>
            <a:r>
              <a:rPr lang="en-US" sz="2400" dirty="0" err="1" smtClean="0"/>
              <a:t>endangerd</a:t>
            </a:r>
            <a:r>
              <a:rPr lang="en-US" sz="2400" dirty="0" smtClean="0"/>
              <a:t> list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51592808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Why people should care about the amount of pollution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People should care about the amount of pollution because……</a:t>
            </a:r>
          </a:p>
          <a:p>
            <a:pPr>
              <a:buFontTx/>
              <a:buChar char="-"/>
            </a:pPr>
            <a:r>
              <a:rPr lang="en-US" sz="2400" dirty="0" smtClean="0"/>
              <a:t>It affects everyone</a:t>
            </a:r>
          </a:p>
          <a:p>
            <a:pPr>
              <a:buFontTx/>
              <a:buChar char="-"/>
            </a:pPr>
            <a:r>
              <a:rPr lang="en-US" sz="2400" dirty="0" smtClean="0"/>
              <a:t>There is no place that doesn’t have pollution</a:t>
            </a:r>
          </a:p>
          <a:p>
            <a:pPr>
              <a:buFontTx/>
              <a:buChar char="-"/>
            </a:pPr>
            <a:r>
              <a:rPr lang="en-US" sz="2400" dirty="0" smtClean="0"/>
              <a:t>It affects every thing</a:t>
            </a:r>
          </a:p>
          <a:p>
            <a:pPr>
              <a:buFontTx/>
              <a:buChar char="-"/>
            </a:pPr>
            <a:r>
              <a:rPr lang="en-US" sz="2400" dirty="0" smtClean="0"/>
              <a:t>It’s in our water</a:t>
            </a:r>
          </a:p>
          <a:p>
            <a:pPr>
              <a:buFontTx/>
              <a:buChar char="-"/>
            </a:pPr>
            <a:r>
              <a:rPr lang="en-US" sz="2400" dirty="0" smtClean="0"/>
              <a:t>It’s in the air</a:t>
            </a:r>
          </a:p>
          <a:p>
            <a:pPr>
              <a:buFontTx/>
              <a:buChar char="-"/>
            </a:pPr>
            <a:r>
              <a:rPr lang="en-US" sz="2400" dirty="0" smtClean="0"/>
              <a:t>It’s in our land </a:t>
            </a:r>
          </a:p>
          <a:p>
            <a:pPr>
              <a:buFontTx/>
              <a:buChar char="-"/>
            </a:pPr>
            <a:r>
              <a:rPr lang="en-US" sz="2400" dirty="0" smtClean="0"/>
              <a:t>It affects our health</a:t>
            </a:r>
          </a:p>
          <a:p>
            <a:pPr>
              <a:buFontTx/>
              <a:buChar char="-"/>
            </a:pPr>
            <a:r>
              <a:rPr lang="en-US" sz="2400" dirty="0" smtClean="0"/>
              <a:t>It’s in animals that we eat (such </a:t>
            </a:r>
            <a:r>
              <a:rPr lang="en-US" sz="2400" smtClean="0"/>
              <a:t>as fish)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9491568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330</Words>
  <Application>Microsoft Macintosh PowerPoint</Application>
  <PresentationFormat>On-screen Show (4:3)</PresentationFormat>
  <Paragraphs>41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Petitcodiac River  Pollution Manageemnt</vt:lpstr>
      <vt:lpstr>The problems</vt:lpstr>
      <vt:lpstr>The problems</vt:lpstr>
      <vt:lpstr>What could be done to help</vt:lpstr>
      <vt:lpstr>How would it help?</vt:lpstr>
      <vt:lpstr>Why people should care about the amount of pollution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Student</dc:creator>
  <cp:lastModifiedBy>Student</cp:lastModifiedBy>
  <cp:revision>7</cp:revision>
  <dcterms:created xsi:type="dcterms:W3CDTF">2016-05-25T17:06:37Z</dcterms:created>
  <dcterms:modified xsi:type="dcterms:W3CDTF">2016-05-26T17:27:15Z</dcterms:modified>
</cp:coreProperties>
</file>

<file path=docProps/thumbnail.jpeg>
</file>